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76" r:id="rId2"/>
    <p:sldId id="377" r:id="rId3"/>
    <p:sldId id="378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419" r:id="rId45"/>
    <p:sldId id="420" r:id="rId46"/>
    <p:sldId id="421" r:id="rId47"/>
    <p:sldId id="422" r:id="rId48"/>
    <p:sldId id="423" r:id="rId49"/>
    <p:sldId id="424" r:id="rId50"/>
    <p:sldId id="425" r:id="rId51"/>
    <p:sldId id="426" r:id="rId52"/>
    <p:sldId id="427" r:id="rId5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4A38-2F8E-9B27-FABF-3F3205515C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0E615B-34B4-92F3-CD33-6D7E4FF30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CD699-CA34-5B3C-93B8-12B505DAC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763703-769B-E5A3-3F39-1E53EDBFA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23DB5-A78F-B529-7574-8EF8440D0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5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81ACC-C2E5-C8A6-BA29-2889C55FD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104A18-3ED7-FCFE-070D-F506CAA63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0EDB9-BCAF-7392-300A-DD8BC27E0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BF735E-6602-2A82-9931-1EB8A079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5FC11-59F4-02BA-258B-0F108A051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5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00FB5-DF97-FB66-7F5B-199AFFBD88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F3856-B076-D52D-BCF6-30DBA0EC69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5BF5E-77D1-8C72-7D56-A7F281CD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96CC2-6260-4F51-4981-8D8D3BC8F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8F8DA-E281-E1AB-A4EC-93F5DBA6A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3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F3195-2A94-0ECA-DD79-27DD06FEA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7F7A-C0B2-7029-1673-99D419A55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219BE-A6A4-0D27-2CFB-B2C8A2602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01C23-34BE-B9B6-40B2-B20363C6E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CB906-53B5-B578-D561-5477BE309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8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48836-C5E9-FB00-92F6-A65CB8FD4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A3DF2-6A9C-83E6-4A1D-6EB60FFA9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E57D9-4979-0C37-1EF0-02B603A8F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E3995-E2A8-98D8-2E21-7A996437C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55CE5-68CA-78AF-6B28-A9991BF4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64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10F54-5349-99BF-8097-C7C83625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6E7D0-61B7-426B-10E4-07B6DC8B68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298C3-C589-EEE9-4B91-0BA63ED75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04ADC-3885-1333-7944-A17D3BA43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F33AAC-2B1B-D5DD-99C9-A4DD40F0E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22D58D-FEBD-BD6E-E2E7-0D12385D5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2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64708-BBDA-13EB-F543-20907E52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53931-E97B-6340-7D87-2021C3F5B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59B46-3C2D-CAE5-185E-DCE8E4FFC0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44F332-CF13-7AAF-40E2-3217A84690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FF441A-C655-BC6E-B158-7E2877466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2C620-2B25-65CC-7CA5-B16E864E9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F8E8BA-B7C3-667A-3350-F1C958F3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518BAB-72EC-E519-095C-EC1DD9BF0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5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4227D-C2E5-7115-F3EE-53F0A0EC2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184C0D-BA2F-329B-BAE0-648B10667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F34B96-7799-A158-C35B-682D8D05E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94DE-0360-F283-30BC-5456176A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671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624650-58D4-F78F-2083-4C03F29D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DC7B47-D6F8-293E-CACF-6DD165999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AF6799-2E7F-BD62-92BC-45F190458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10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DEFC-39CA-4D56-D52D-E029A47C4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A0F42-F09C-6EED-C8B5-59C8E2513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B6113-5657-CBFA-B1C9-894DF45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4AA3FA-181A-280B-C52A-5C5E0D305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30EB7E-31C5-77D5-8C48-7B3A4F9B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B95F7-C485-36DC-BD31-B60F15103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92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866F4-DBE3-7B05-F4FB-3A1DC2370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76F0E7-80ED-65BF-ADB1-B219FDCBD2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58E0D-5D68-82C3-5725-66AC7C89F4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62C3CC-73EE-D138-F2AD-7A6E78D17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0FB6E-E27E-ACF1-56A7-AA7CBEFD1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63DE3-D684-5079-9C42-1B1674BB7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4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C2A49B-AA12-1F8D-1482-848E67C90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00641-C806-BE22-4C97-3D375F8C3B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6621F2-DFFE-491A-677F-F26CE68DF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012BF-AAE7-4A2E-8A7F-B4D05CC858DD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A3447-F7FD-5209-377C-23BDC92C9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36965-D248-535D-8DB0-3370313759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6248F-7F28-4A82-A574-8A67942D4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612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29694.MP">
            <a:extLst>
              <a:ext uri="{FF2B5EF4-FFF2-40B4-BE49-F238E27FC236}">
                <a16:creationId xmlns:a16="http://schemas.microsoft.com/office/drawing/2014/main" id="{226BF1D8-90B7-8F57-1DE1-B12EC4FCA9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318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54209">
            <a:extLst>
              <a:ext uri="{FF2B5EF4-FFF2-40B4-BE49-F238E27FC236}">
                <a16:creationId xmlns:a16="http://schemas.microsoft.com/office/drawing/2014/main" id="{7C878E06-66D2-BC11-D597-62B6296A72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74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00375.MP">
            <a:extLst>
              <a:ext uri="{FF2B5EF4-FFF2-40B4-BE49-F238E27FC236}">
                <a16:creationId xmlns:a16="http://schemas.microsoft.com/office/drawing/2014/main" id="{C7020CEF-F168-F12C-9AD3-9D8FEAD0B9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02956.MP">
            <a:extLst>
              <a:ext uri="{FF2B5EF4-FFF2-40B4-BE49-F238E27FC236}">
                <a16:creationId xmlns:a16="http://schemas.microsoft.com/office/drawing/2014/main" id="{AAB84611-F2B1-33F0-9912-79E0F9E450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1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05459">
            <a:extLst>
              <a:ext uri="{FF2B5EF4-FFF2-40B4-BE49-F238E27FC236}">
                <a16:creationId xmlns:a16="http://schemas.microsoft.com/office/drawing/2014/main" id="{3146994F-CA1A-21AB-96FD-C9CADA06E2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32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07750.MP">
            <a:extLst>
              <a:ext uri="{FF2B5EF4-FFF2-40B4-BE49-F238E27FC236}">
                <a16:creationId xmlns:a16="http://schemas.microsoft.com/office/drawing/2014/main" id="{B34289E6-492B-8FAE-E763-AD26B0BF34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84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10060.MP">
            <a:extLst>
              <a:ext uri="{FF2B5EF4-FFF2-40B4-BE49-F238E27FC236}">
                <a16:creationId xmlns:a16="http://schemas.microsoft.com/office/drawing/2014/main" id="{BAADE3E6-97CF-4B8B-15C0-43EC2726DB8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18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12280">
            <a:extLst>
              <a:ext uri="{FF2B5EF4-FFF2-40B4-BE49-F238E27FC236}">
                <a16:creationId xmlns:a16="http://schemas.microsoft.com/office/drawing/2014/main" id="{38F2856C-5E8B-874C-0F07-55707E5B4D0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005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14859.MP">
            <a:extLst>
              <a:ext uri="{FF2B5EF4-FFF2-40B4-BE49-F238E27FC236}">
                <a16:creationId xmlns:a16="http://schemas.microsoft.com/office/drawing/2014/main" id="{C3B49F67-C528-2865-D7D8-3164F54FEBF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67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17314.MP">
            <a:extLst>
              <a:ext uri="{FF2B5EF4-FFF2-40B4-BE49-F238E27FC236}">
                <a16:creationId xmlns:a16="http://schemas.microsoft.com/office/drawing/2014/main" id="{F8CFCAD5-8193-4793-4DE5-EEBD214E8B4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29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19432.MP">
            <a:extLst>
              <a:ext uri="{FF2B5EF4-FFF2-40B4-BE49-F238E27FC236}">
                <a16:creationId xmlns:a16="http://schemas.microsoft.com/office/drawing/2014/main" id="{3ADD235E-8352-04DC-2996-E02CC2ADEAA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981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32943.MP">
            <a:extLst>
              <a:ext uri="{FF2B5EF4-FFF2-40B4-BE49-F238E27FC236}">
                <a16:creationId xmlns:a16="http://schemas.microsoft.com/office/drawing/2014/main" id="{A7912807-1282-35DD-2222-69895AB3D5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21626.MP">
            <a:extLst>
              <a:ext uri="{FF2B5EF4-FFF2-40B4-BE49-F238E27FC236}">
                <a16:creationId xmlns:a16="http://schemas.microsoft.com/office/drawing/2014/main" id="{2D25C0D3-BC6C-C7E5-E479-4E30C8D4EF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036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24639.MP">
            <a:extLst>
              <a:ext uri="{FF2B5EF4-FFF2-40B4-BE49-F238E27FC236}">
                <a16:creationId xmlns:a16="http://schemas.microsoft.com/office/drawing/2014/main" id="{2883C141-CA13-5B62-E429-17C83BBB74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84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26680.MP">
            <a:extLst>
              <a:ext uri="{FF2B5EF4-FFF2-40B4-BE49-F238E27FC236}">
                <a16:creationId xmlns:a16="http://schemas.microsoft.com/office/drawing/2014/main" id="{53B9DA79-95AC-3236-E090-00E883B407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65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28813">
            <a:extLst>
              <a:ext uri="{FF2B5EF4-FFF2-40B4-BE49-F238E27FC236}">
                <a16:creationId xmlns:a16="http://schemas.microsoft.com/office/drawing/2014/main" id="{243B2D2A-30D5-AC72-476C-A94F42DE10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510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31801.MP">
            <a:extLst>
              <a:ext uri="{FF2B5EF4-FFF2-40B4-BE49-F238E27FC236}">
                <a16:creationId xmlns:a16="http://schemas.microsoft.com/office/drawing/2014/main" id="{6EC0AFEF-77FB-E999-E02B-FF60194147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53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38210.MP">
            <a:extLst>
              <a:ext uri="{FF2B5EF4-FFF2-40B4-BE49-F238E27FC236}">
                <a16:creationId xmlns:a16="http://schemas.microsoft.com/office/drawing/2014/main" id="{5817CE18-E542-DC59-F4E1-3FCC4AA7B0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15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40334">
            <a:extLst>
              <a:ext uri="{FF2B5EF4-FFF2-40B4-BE49-F238E27FC236}">
                <a16:creationId xmlns:a16="http://schemas.microsoft.com/office/drawing/2014/main" id="{7B961535-F158-4875-003B-6EE2B322C04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32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42634">
            <a:extLst>
              <a:ext uri="{FF2B5EF4-FFF2-40B4-BE49-F238E27FC236}">
                <a16:creationId xmlns:a16="http://schemas.microsoft.com/office/drawing/2014/main" id="{1DD5D165-FAD4-6CDF-4613-BC2E911FCD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500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44641.MP">
            <a:extLst>
              <a:ext uri="{FF2B5EF4-FFF2-40B4-BE49-F238E27FC236}">
                <a16:creationId xmlns:a16="http://schemas.microsoft.com/office/drawing/2014/main" id="{A8AE36B1-3A5E-B792-B36B-E49BAEB2CA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14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47058">
            <a:extLst>
              <a:ext uri="{FF2B5EF4-FFF2-40B4-BE49-F238E27FC236}">
                <a16:creationId xmlns:a16="http://schemas.microsoft.com/office/drawing/2014/main" id="{89C7DA6D-0D43-D21D-D341-DBEEE1734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48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35832.MP">
            <a:extLst>
              <a:ext uri="{FF2B5EF4-FFF2-40B4-BE49-F238E27FC236}">
                <a16:creationId xmlns:a16="http://schemas.microsoft.com/office/drawing/2014/main" id="{61E5A931-912D-7700-63FA-62E0711B4AD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875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49066">
            <a:extLst>
              <a:ext uri="{FF2B5EF4-FFF2-40B4-BE49-F238E27FC236}">
                <a16:creationId xmlns:a16="http://schemas.microsoft.com/office/drawing/2014/main" id="{D41BD7B2-F706-9C60-942B-9111AEEB034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45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51282.MP">
            <a:extLst>
              <a:ext uri="{FF2B5EF4-FFF2-40B4-BE49-F238E27FC236}">
                <a16:creationId xmlns:a16="http://schemas.microsoft.com/office/drawing/2014/main" id="{5C564846-6958-F402-2403-1EFB20D24F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77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53336">
            <a:extLst>
              <a:ext uri="{FF2B5EF4-FFF2-40B4-BE49-F238E27FC236}">
                <a16:creationId xmlns:a16="http://schemas.microsoft.com/office/drawing/2014/main" id="{8F30DB51-21A5-9F90-6D38-A4CCB87F4C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63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55589">
            <a:extLst>
              <a:ext uri="{FF2B5EF4-FFF2-40B4-BE49-F238E27FC236}">
                <a16:creationId xmlns:a16="http://schemas.microsoft.com/office/drawing/2014/main" id="{25A0203F-D4D3-648C-0F11-B9FB8898809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52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658019">
            <a:extLst>
              <a:ext uri="{FF2B5EF4-FFF2-40B4-BE49-F238E27FC236}">
                <a16:creationId xmlns:a16="http://schemas.microsoft.com/office/drawing/2014/main" id="{07387F65-9560-F71F-1B2C-C607DC003AC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642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02946.MP">
            <a:extLst>
              <a:ext uri="{FF2B5EF4-FFF2-40B4-BE49-F238E27FC236}">
                <a16:creationId xmlns:a16="http://schemas.microsoft.com/office/drawing/2014/main" id="{0B03A045-069B-9435-D3AD-2D5C36CDBE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3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05604">
            <a:extLst>
              <a:ext uri="{FF2B5EF4-FFF2-40B4-BE49-F238E27FC236}">
                <a16:creationId xmlns:a16="http://schemas.microsoft.com/office/drawing/2014/main" id="{398EAA32-E440-0898-CDE8-AE8F5857C1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020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07726">
            <a:extLst>
              <a:ext uri="{FF2B5EF4-FFF2-40B4-BE49-F238E27FC236}">
                <a16:creationId xmlns:a16="http://schemas.microsoft.com/office/drawing/2014/main" id="{7DB2C141-4861-CFEC-ED1E-F2E3536B7A0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73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09700">
            <a:extLst>
              <a:ext uri="{FF2B5EF4-FFF2-40B4-BE49-F238E27FC236}">
                <a16:creationId xmlns:a16="http://schemas.microsoft.com/office/drawing/2014/main" id="{6A8E80AF-FEFF-D2B2-701E-145EC6D5D6F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257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11625">
            <a:extLst>
              <a:ext uri="{FF2B5EF4-FFF2-40B4-BE49-F238E27FC236}">
                <a16:creationId xmlns:a16="http://schemas.microsoft.com/office/drawing/2014/main" id="{8CBB5455-937E-C8D6-CDDE-D202053D3A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7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38653.MP">
            <a:extLst>
              <a:ext uri="{FF2B5EF4-FFF2-40B4-BE49-F238E27FC236}">
                <a16:creationId xmlns:a16="http://schemas.microsoft.com/office/drawing/2014/main" id="{168CA103-0FCD-9927-6ACB-5CE0AFD80A9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18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13916">
            <a:extLst>
              <a:ext uri="{FF2B5EF4-FFF2-40B4-BE49-F238E27FC236}">
                <a16:creationId xmlns:a16="http://schemas.microsoft.com/office/drawing/2014/main" id="{3F0BA8BC-A58C-E1BB-73AB-81CB0F86CB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03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17817">
            <a:extLst>
              <a:ext uri="{FF2B5EF4-FFF2-40B4-BE49-F238E27FC236}">
                <a16:creationId xmlns:a16="http://schemas.microsoft.com/office/drawing/2014/main" id="{3F74606F-F076-CB33-C7DD-CFE9D3171E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06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20298.MP">
            <a:extLst>
              <a:ext uri="{FF2B5EF4-FFF2-40B4-BE49-F238E27FC236}">
                <a16:creationId xmlns:a16="http://schemas.microsoft.com/office/drawing/2014/main" id="{7F86219B-8B6D-D3AF-6444-1120FF61DF6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38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22527.MP">
            <a:extLst>
              <a:ext uri="{FF2B5EF4-FFF2-40B4-BE49-F238E27FC236}">
                <a16:creationId xmlns:a16="http://schemas.microsoft.com/office/drawing/2014/main" id="{A91A04BB-9ADE-55E6-9CBC-FF6D93CFEF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72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25048.MP">
            <a:extLst>
              <a:ext uri="{FF2B5EF4-FFF2-40B4-BE49-F238E27FC236}">
                <a16:creationId xmlns:a16="http://schemas.microsoft.com/office/drawing/2014/main" id="{141A2B93-C4FF-88D8-5115-81F0344CCB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65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28671">
            <a:extLst>
              <a:ext uri="{FF2B5EF4-FFF2-40B4-BE49-F238E27FC236}">
                <a16:creationId xmlns:a16="http://schemas.microsoft.com/office/drawing/2014/main" id="{E5F05780-ABF2-7205-DBE5-054515022E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668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33549">
            <a:extLst>
              <a:ext uri="{FF2B5EF4-FFF2-40B4-BE49-F238E27FC236}">
                <a16:creationId xmlns:a16="http://schemas.microsoft.com/office/drawing/2014/main" id="{3B5B5FE7-0ED7-13C2-E6F4-D901B0AFCA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641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35674">
            <a:extLst>
              <a:ext uri="{FF2B5EF4-FFF2-40B4-BE49-F238E27FC236}">
                <a16:creationId xmlns:a16="http://schemas.microsoft.com/office/drawing/2014/main" id="{5DCD982D-A3E2-BB6A-C016-489CC31B2A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78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38312">
            <a:extLst>
              <a:ext uri="{FF2B5EF4-FFF2-40B4-BE49-F238E27FC236}">
                <a16:creationId xmlns:a16="http://schemas.microsoft.com/office/drawing/2014/main" id="{780B746C-2D60-F12B-948C-FAA2BD06C3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2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40515">
            <a:extLst>
              <a:ext uri="{FF2B5EF4-FFF2-40B4-BE49-F238E27FC236}">
                <a16:creationId xmlns:a16="http://schemas.microsoft.com/office/drawing/2014/main" id="{2EFB0057-09B1-E607-9456-BDB05DC22A6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72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41814.MP">
            <a:extLst>
              <a:ext uri="{FF2B5EF4-FFF2-40B4-BE49-F238E27FC236}">
                <a16:creationId xmlns:a16="http://schemas.microsoft.com/office/drawing/2014/main" id="{9906CF2C-8FF4-FBE1-E4F5-FC0C99AB633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93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43153">
            <a:extLst>
              <a:ext uri="{FF2B5EF4-FFF2-40B4-BE49-F238E27FC236}">
                <a16:creationId xmlns:a16="http://schemas.microsoft.com/office/drawing/2014/main" id="{437DD757-B976-FC4C-F97B-EF1DFDB1C65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459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45441">
            <a:extLst>
              <a:ext uri="{FF2B5EF4-FFF2-40B4-BE49-F238E27FC236}">
                <a16:creationId xmlns:a16="http://schemas.microsoft.com/office/drawing/2014/main" id="{0A7EBCFF-4FE7-3E42-9BEF-22ECC1F3D3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6066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749223">
            <a:extLst>
              <a:ext uri="{FF2B5EF4-FFF2-40B4-BE49-F238E27FC236}">
                <a16:creationId xmlns:a16="http://schemas.microsoft.com/office/drawing/2014/main" id="{33480565-1F33-0091-68EE-486667A5A4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47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44124">
            <a:extLst>
              <a:ext uri="{FF2B5EF4-FFF2-40B4-BE49-F238E27FC236}">
                <a16:creationId xmlns:a16="http://schemas.microsoft.com/office/drawing/2014/main" id="{213A461D-4E24-CE2D-4B2B-5DBAEF8CA0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98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46496.MP">
            <a:extLst>
              <a:ext uri="{FF2B5EF4-FFF2-40B4-BE49-F238E27FC236}">
                <a16:creationId xmlns:a16="http://schemas.microsoft.com/office/drawing/2014/main" id="{534DFE91-3BB7-6CF8-4833-A90B23A4FD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894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49034">
            <a:extLst>
              <a:ext uri="{FF2B5EF4-FFF2-40B4-BE49-F238E27FC236}">
                <a16:creationId xmlns:a16="http://schemas.microsoft.com/office/drawing/2014/main" id="{9FE73E36-C416-ECC9-B49C-38B6980A92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98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3551281">
            <a:extLst>
              <a:ext uri="{FF2B5EF4-FFF2-40B4-BE49-F238E27FC236}">
                <a16:creationId xmlns:a16="http://schemas.microsoft.com/office/drawing/2014/main" id="{955F5F3C-B52B-9617-7A08-730D02DBC2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8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FAMILY</dc:creator>
  <cp:lastModifiedBy>FAMILY</cp:lastModifiedBy>
  <cp:revision>5</cp:revision>
  <dcterms:created xsi:type="dcterms:W3CDTF">2024-07-03T18:08:59Z</dcterms:created>
  <dcterms:modified xsi:type="dcterms:W3CDTF">2024-10-31T04:30:18Z</dcterms:modified>
</cp:coreProperties>
</file>